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media/image2.jpg" ContentType="image/png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6" r:id="rId4"/>
    <p:sldId id="259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15" autoAdjust="0"/>
    <p:restoredTop sz="94660"/>
  </p:normalViewPr>
  <p:slideViewPr>
    <p:cSldViewPr snapToGrid="0">
      <p:cViewPr varScale="1">
        <p:scale>
          <a:sx n="60" d="100"/>
          <a:sy n="60" d="100"/>
        </p:scale>
        <p:origin x="126" y="103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B8B155-C3B1-4628-AE2F-30EE38C1B45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3DAA8CC-C621-45B8-BEE8-4D6436DA446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02873CC-CB20-4BB4-BBBD-D7AFB15DA2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491022-D223-4661-A892-8C8361674921}" type="datetimeFigureOut">
              <a:rPr lang="en-US" smtClean="0"/>
              <a:t>6/7/2020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16F967-2304-413C-BF50-E9594E3243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94E26E0-DD7B-4EB0-909A-3596E2AE35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B7CB7B-F109-40B2-B626-A65CEB2895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18335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331F00-CC07-4C0A-AD86-AB15D2697E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5D6E47-E07A-4D97-A827-C49DE9CE78D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A65E55-5282-4B55-AE82-C815B90FFB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491022-D223-4661-A892-8C8361674921}" type="datetimeFigureOut">
              <a:rPr lang="en-US" smtClean="0"/>
              <a:t>6/7/2020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899329-8F59-4075-BDD4-BD6A66FD26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2F780C3-C391-4963-A1C4-6F30F6C5A5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B7CB7B-F109-40B2-B626-A65CEB2895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60342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946111-445B-48EB-AFFE-FC062C4EEB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B2ECF41-E638-4269-9149-CFD45FD389B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8500C94-16CE-418F-8ABB-DBC2CF7065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491022-D223-4661-A892-8C8361674921}" type="datetimeFigureOut">
              <a:rPr lang="en-US" smtClean="0"/>
              <a:t>6/7/2020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3F7101D-FF6F-4300-8C44-9F37DEA724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EE989A4-9B9F-42FD-BF36-737845808F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B7CB7B-F109-40B2-B626-A65CEB2895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14166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85C6BD-1F7C-4565-A382-CA6188E6AE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091086-0607-4A71-9425-591D922E3D9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69689AA-1D4B-4E41-8EDD-847A9F78246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85FFD52-C4A8-4562-A6A3-697F808D60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491022-D223-4661-A892-8C8361674921}" type="datetimeFigureOut">
              <a:rPr lang="en-US" smtClean="0"/>
              <a:t>6/7/2020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84B0945-D812-4EEC-880A-E9E337AD2E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ED1AA2F-10DB-40E7-AB9E-B0CC3C2708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B7CB7B-F109-40B2-B626-A65CEB2895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12163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F41CBC-F813-46B9-8D48-846656B5E6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7533C15-DA11-425F-A22E-586652A1F34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DDD0D9F-7D50-4427-961A-3CDC86181F7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3D491C8-6F51-4550-AE14-1A46FA3D029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F32762E-D5A2-42A0-A9BD-489EA2598A3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341E795-6B6B-4EEA-830A-8C66DA0C77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491022-D223-4661-A892-8C8361674921}" type="datetimeFigureOut">
              <a:rPr lang="en-US" smtClean="0"/>
              <a:t>6/7/2020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74DC4E7-1BC7-47D9-9EC1-C121216AAF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48C6CD7-9B7F-4782-A6ED-A4B82058DD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B7CB7B-F109-40B2-B626-A65CEB2895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96202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5354EB-84DB-45DC-93A9-CBC1F3FC5C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FD672B8-D9C4-41BE-BDCD-9AB9ACA0D8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491022-D223-4661-A892-8C8361674921}" type="datetimeFigureOut">
              <a:rPr lang="en-US" smtClean="0"/>
              <a:t>6/7/2020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79A50EA-67B9-42B7-8DB4-8E139ED85A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62A6152-CFB2-4E26-8263-78C1C72D7B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B7CB7B-F109-40B2-B626-A65CEB2895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82365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8DBC99E-08BE-427D-A51B-29B9B1CF7D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491022-D223-4661-A892-8C8361674921}" type="datetimeFigureOut">
              <a:rPr lang="en-US" smtClean="0"/>
              <a:t>6/7/2020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6897B52-5674-4553-BABD-74E4CD6CE2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41F10F1-05DC-4920-8772-1FDCA027E2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B7CB7B-F109-40B2-B626-A65CEB2895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8093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8BCF42-590A-44DC-9F9B-50F610446D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767E77-451A-4440-BA6E-76F1002AF3E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06CBC7E-62F7-4E56-BFF7-07E66313DB2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4A1DA2B-802B-41B2-8D50-0350D09B4D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491022-D223-4661-A892-8C8361674921}" type="datetimeFigureOut">
              <a:rPr lang="en-US" smtClean="0"/>
              <a:t>6/7/2020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AD856BD-ED2B-48A6-9647-4E0C2B88C4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3990002-AE91-41B3-8E06-0DE4D12D04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B7CB7B-F109-40B2-B626-A65CEB2895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11955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43F70A-9611-4D0C-AD27-CFF175E568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D1B2F38-EC1D-47D2-8BAE-0543A190DEA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139A82E-AB83-4DF0-BD99-0A59259260F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3E29CC5-D1B0-4BB7-A25B-EB470F2F8F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491022-D223-4661-A892-8C8361674921}" type="datetimeFigureOut">
              <a:rPr lang="en-US" smtClean="0"/>
              <a:t>6/7/2020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354EE6C-07D2-462F-86F9-597B36F505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4E17D15-9EC6-4A64-B1DD-B78111E55C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B7CB7B-F109-40B2-B626-A65CEB2895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94460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B6A0D5-F80C-4F2A-B697-0E5B861D4F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186940F-6B57-4CE7-86E8-80F8349B559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84437ED-AB39-435F-99DF-0074D46511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491022-D223-4661-A892-8C8361674921}" type="datetimeFigureOut">
              <a:rPr lang="en-US" smtClean="0"/>
              <a:t>6/7/2020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DC47C1D-34A8-4E9C-95A5-77073BFBEE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1B81A54-CB34-4EB5-9A3F-FAB7E2AC76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B7CB7B-F109-40B2-B626-A65CEB2895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97342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84FA66B-9CF9-4FB9-888E-AAEA3070C4A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C1AFD3F-3459-406C-8765-6005291F8FD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6CAC560-63BA-4A9F-AA3A-31983326E4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491022-D223-4661-A892-8C8361674921}" type="datetimeFigureOut">
              <a:rPr lang="en-US" smtClean="0"/>
              <a:t>6/7/2020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D06389-B039-436A-A313-F8D9686932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E1AD6AC-FAA0-40C0-A6C0-E2237941EB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B7CB7B-F109-40B2-B626-A65CEB2895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5559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419CF18-ACE6-43E2-B244-EE5624B3C2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62F11AC-1A94-4240-BC21-89DB8E89943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9D22059-1D46-4AFD-A920-F989D3C48D7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491022-D223-4661-A892-8C8361674921}" type="datetimeFigureOut">
              <a:rPr lang="en-US" smtClean="0"/>
              <a:t>6/7/2020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A205440-4C49-4DB3-8C3C-FF0F26C410A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DF4523B-8CDC-48DC-9149-CF1A1C3C54B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B7CB7B-F109-40B2-B626-A65CEB2895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29906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group of people in a room&#10;&#10;Description automatically generated">
            <a:extLst>
              <a:ext uri="{FF2B5EF4-FFF2-40B4-BE49-F238E27FC236}">
                <a16:creationId xmlns:a16="http://schemas.microsoft.com/office/drawing/2014/main" id="{05A53747-9B03-49D0-8332-862A7F9C6A8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4688" y="131137"/>
            <a:ext cx="8226870" cy="6182522"/>
          </a:xfrm>
        </p:spPr>
      </p:pic>
      <p:pic>
        <p:nvPicPr>
          <p:cNvPr id="7" name="Picture 6" descr="A black sign with white text&#10;&#10;Description automatically generated">
            <a:extLst>
              <a:ext uri="{FF2B5EF4-FFF2-40B4-BE49-F238E27FC236}">
                <a16:creationId xmlns:a16="http://schemas.microsoft.com/office/drawing/2014/main" id="{3C98E2FB-CC34-4DA6-B283-5C6B84C5D24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08323" y="-401052"/>
            <a:ext cx="3864870" cy="42600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73436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Content Placeholder 14" descr="A picture containing table, man, black, woman&#10;&#10;Description automatically generated">
            <a:extLst>
              <a:ext uri="{FF2B5EF4-FFF2-40B4-BE49-F238E27FC236}">
                <a16:creationId xmlns:a16="http://schemas.microsoft.com/office/drawing/2014/main" id="{DEAF450E-DF92-4D5D-AC64-8740DF1DA0D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3044" y="861887"/>
            <a:ext cx="9838038" cy="5134226"/>
          </a:xfrm>
        </p:spPr>
      </p:pic>
      <p:pic>
        <p:nvPicPr>
          <p:cNvPr id="17" name="Picture 16" descr="A black sign with white text&#10;&#10;Description automatically generated">
            <a:extLst>
              <a:ext uri="{FF2B5EF4-FFF2-40B4-BE49-F238E27FC236}">
                <a16:creationId xmlns:a16="http://schemas.microsoft.com/office/drawing/2014/main" id="{21668A4E-3EBF-44E9-9A29-067BD331357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80008" y="-260684"/>
            <a:ext cx="2928967" cy="32284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96571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0BC37511-4C92-41E0-88D6-BD478FD759E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 descr="A picture containing table, man, black, woman&#10;&#10;Description automatically generated">
            <a:extLst>
              <a:ext uri="{FF2B5EF4-FFF2-40B4-BE49-F238E27FC236}">
                <a16:creationId xmlns:a16="http://schemas.microsoft.com/office/drawing/2014/main" id="{1518686B-0D3C-4C95-81D6-A7D7EF816D6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2217" y="605088"/>
            <a:ext cx="10822178" cy="5647824"/>
          </a:xfrm>
          <a:prstGeom prst="rect">
            <a:avLst/>
          </a:prstGeom>
        </p:spPr>
      </p:pic>
      <p:pic>
        <p:nvPicPr>
          <p:cNvPr id="7" name="Picture 6" descr="A black sign with white text&#10;&#10;Description automatically generated">
            <a:extLst>
              <a:ext uri="{FF2B5EF4-FFF2-40B4-BE49-F238E27FC236}">
                <a16:creationId xmlns:a16="http://schemas.microsoft.com/office/drawing/2014/main" id="{EC7DACDB-2468-4B21-BB4F-D951F127B58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1860" y="-144379"/>
            <a:ext cx="2228576" cy="24564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58084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picture containing sitting, table, desk, television&#10;&#10;Description automatically generated">
            <a:extLst>
              <a:ext uri="{FF2B5EF4-FFF2-40B4-BE49-F238E27FC236}">
                <a16:creationId xmlns:a16="http://schemas.microsoft.com/office/drawing/2014/main" id="{745CD9BE-60C0-41A3-AF8D-E3D49D660BF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8581" y="1381769"/>
            <a:ext cx="3260093" cy="4351338"/>
          </a:xfrm>
        </p:spPr>
      </p:pic>
      <p:pic>
        <p:nvPicPr>
          <p:cNvPr id="7" name="Picture 6" descr="A picture containing sitting, table, desk, television&#10;&#10;Description automatically generated">
            <a:extLst>
              <a:ext uri="{FF2B5EF4-FFF2-40B4-BE49-F238E27FC236}">
                <a16:creationId xmlns:a16="http://schemas.microsoft.com/office/drawing/2014/main" id="{1C591676-21F7-47BA-A006-E34260D9A70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73327" y="1124465"/>
            <a:ext cx="3943858" cy="5263978"/>
          </a:xfrm>
          <a:prstGeom prst="rect">
            <a:avLst/>
          </a:prstGeom>
        </p:spPr>
      </p:pic>
      <p:pic>
        <p:nvPicPr>
          <p:cNvPr id="3" name="Picture 2" descr="A black sign with white text&#10;&#10;Description automatically generated">
            <a:extLst>
              <a:ext uri="{FF2B5EF4-FFF2-40B4-BE49-F238E27FC236}">
                <a16:creationId xmlns:a16="http://schemas.microsoft.com/office/drawing/2014/main" id="{94CB8117-8E51-46D7-B19D-3B27EA14DE4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79986" y="-455683"/>
            <a:ext cx="2867114" cy="31602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625369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</TotalTime>
  <Words>0</Words>
  <Application>Microsoft Office PowerPoint</Application>
  <PresentationFormat>Widescreen</PresentationFormat>
  <Paragraphs>0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KT KT</dc:creator>
  <cp:lastModifiedBy>KT KT</cp:lastModifiedBy>
  <cp:revision>3</cp:revision>
  <dcterms:created xsi:type="dcterms:W3CDTF">2020-06-07T09:19:00Z</dcterms:created>
  <dcterms:modified xsi:type="dcterms:W3CDTF">2020-06-07T09:33:21Z</dcterms:modified>
</cp:coreProperties>
</file>